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CBE2"/>
    <a:srgbClr val="001B36"/>
    <a:srgbClr val="002448"/>
    <a:srgbClr val="333399"/>
    <a:srgbClr val="D9EDEF"/>
    <a:srgbClr val="009900"/>
    <a:srgbClr val="0000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9451" autoAdjust="0"/>
  </p:normalViewPr>
  <p:slideViewPr>
    <p:cSldViewPr snapToGrid="0" showGuides="1">
      <p:cViewPr varScale="1">
        <p:scale>
          <a:sx n="108" d="100"/>
          <a:sy n="108" d="100"/>
        </p:scale>
        <p:origin x="9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8B37F-86FE-4D2E-A67B-F48E068144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1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A77783-D73F-49AA-8887-059975142A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5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536E-A17F-4DCE-94AA-3E6A357CA8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59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AF9D9-72F3-446B-BEA2-BEE3073BAB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6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8D821-8AB8-4694-AE69-84F2D1D77F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4A486-61D1-4522-8E4C-ED819F8F5C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87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F56BD-C5DB-4CAC-A991-BD48D4176B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142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EA875-4B23-42CC-B752-6E8EB87081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73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AC5E2-AE20-428E-9886-99416791A6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C9F3A-9C91-4676-AE6E-B1C7778861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9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BAC9B-0326-46A6-9872-2FF1D4F042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54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2B7B65-AA55-4268-B9C4-D4CED509D70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05"/>
            <a:ext cx="4906324" cy="672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86905" y="514905"/>
            <a:ext cx="38972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200" dirty="0" err="1" smtClean="0">
                <a:latin typeface="Berlin Sans FB Demi" panose="020E0802020502020306" pitchFamily="34" charset="0"/>
              </a:rPr>
              <a:t>Listen</a:t>
            </a:r>
            <a:r>
              <a:rPr lang="fr-FR" sz="3200" dirty="0" smtClean="0">
                <a:latin typeface="Berlin Sans FB Demi" panose="020E0802020502020306" pitchFamily="34" charset="0"/>
              </a:rPr>
              <a:t> and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follow</a:t>
            </a:r>
            <a:r>
              <a:rPr lang="fr-FR" sz="3200" dirty="0" smtClean="0">
                <a:latin typeface="Berlin Sans FB Demi" panose="020E0802020502020306" pitchFamily="34" charset="0"/>
              </a:rPr>
              <a:t>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along</a:t>
            </a:r>
            <a:r>
              <a:rPr lang="fr-FR" sz="3200" dirty="0" smtClean="0">
                <a:latin typeface="Berlin Sans FB Demi" panose="020E0802020502020306" pitchFamily="34" charset="0"/>
              </a:rPr>
              <a:t> as I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read</a:t>
            </a:r>
            <a:r>
              <a:rPr lang="fr-FR" sz="3200" dirty="0" smtClean="0">
                <a:latin typeface="Berlin Sans FB Demi" panose="020E0802020502020306" pitchFamily="34" charset="0"/>
              </a:rPr>
              <a:t> the article out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loud</a:t>
            </a:r>
            <a:endParaRPr lang="fr-FR" sz="3200" dirty="0" smtClean="0">
              <a:latin typeface="Berlin Sans FB Demi" panose="020E0802020502020306" pitchFamily="34" charset="0"/>
            </a:endParaRPr>
          </a:p>
          <a:p>
            <a:pPr algn="just"/>
            <a:endParaRPr lang="fr-FR" sz="3200" dirty="0" smtClean="0">
              <a:latin typeface="Berlin Sans FB Demi" panose="020E0802020502020306" pitchFamily="34" charset="0"/>
            </a:endParaRPr>
          </a:p>
          <a:p>
            <a:pPr algn="just"/>
            <a:endParaRPr lang="fr-FR" sz="3200" dirty="0" smtClean="0">
              <a:latin typeface="Berlin Sans FB Demi" panose="020E0802020502020306" pitchFamily="34" charset="0"/>
            </a:endParaRPr>
          </a:p>
          <a:p>
            <a:pPr algn="just"/>
            <a:r>
              <a:rPr lang="fr-FR" sz="3200" dirty="0" err="1" smtClean="0">
                <a:latin typeface="Berlin Sans FB Demi" panose="020E0802020502020306" pitchFamily="34" charset="0"/>
              </a:rPr>
              <a:t>With</a:t>
            </a:r>
            <a:r>
              <a:rPr lang="fr-FR" sz="3200" dirty="0" smtClean="0">
                <a:latin typeface="Berlin Sans FB Demi" panose="020E0802020502020306" pitchFamily="34" charset="0"/>
              </a:rPr>
              <a:t> a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partner</a:t>
            </a:r>
            <a:r>
              <a:rPr lang="fr-FR" sz="3200" dirty="0" smtClean="0">
                <a:latin typeface="Berlin Sans FB Demi" panose="020E0802020502020306" pitchFamily="34" charset="0"/>
              </a:rPr>
              <a:t>,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list</a:t>
            </a:r>
            <a:r>
              <a:rPr lang="fr-FR" sz="3200" dirty="0" smtClean="0">
                <a:latin typeface="Berlin Sans FB Demi" panose="020E0802020502020306" pitchFamily="34" charset="0"/>
              </a:rPr>
              <a:t> 10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facts</a:t>
            </a:r>
            <a:r>
              <a:rPr lang="fr-FR" sz="3200" dirty="0" smtClean="0">
                <a:latin typeface="Berlin Sans FB Demi" panose="020E0802020502020306" pitchFamily="34" charset="0"/>
              </a:rPr>
              <a:t> in English (</a:t>
            </a:r>
            <a:r>
              <a:rPr lang="fr-FR" sz="3200" dirty="0" err="1" smtClean="0">
                <a:latin typeface="Berlin Sans FB Demi" panose="020E0802020502020306" pitchFamily="34" charset="0"/>
              </a:rPr>
              <a:t>take</a:t>
            </a:r>
            <a:r>
              <a:rPr lang="fr-FR" sz="3200" dirty="0" smtClean="0">
                <a:latin typeface="Berlin Sans FB Demi" panose="020E0802020502020306" pitchFamily="34" charset="0"/>
              </a:rPr>
              <a:t>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turns</a:t>
            </a:r>
            <a:r>
              <a:rPr lang="fr-FR" sz="3200" dirty="0" smtClean="0">
                <a:latin typeface="Berlin Sans FB Demi" panose="020E0802020502020306" pitchFamily="34" charset="0"/>
              </a:rPr>
              <a:t> sharing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facts</a:t>
            </a:r>
            <a:r>
              <a:rPr lang="fr-FR" sz="3200" dirty="0" smtClean="0">
                <a:latin typeface="Berlin Sans FB Demi" panose="020E0802020502020306" pitchFamily="34" charset="0"/>
              </a:rPr>
              <a:t> </a:t>
            </a:r>
            <a:r>
              <a:rPr lang="fr-FR" sz="3200" dirty="0" err="1" smtClean="0">
                <a:latin typeface="Berlin Sans FB Demi" panose="020E0802020502020306" pitchFamily="34" charset="0"/>
              </a:rPr>
              <a:t>with</a:t>
            </a:r>
            <a:r>
              <a:rPr lang="fr-FR" sz="3200" dirty="0" smtClean="0">
                <a:latin typeface="Berlin Sans FB Demi" panose="020E0802020502020306" pitchFamily="34" charset="0"/>
              </a:rPr>
              <a:t> the class)</a:t>
            </a:r>
          </a:p>
          <a:p>
            <a:pPr algn="just"/>
            <a:endParaRPr lang="fr-FR" sz="32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537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05"/>
            <a:ext cx="4906324" cy="672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86905" y="514905"/>
            <a:ext cx="3897297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dirty="0" err="1" smtClean="0">
                <a:latin typeface="Berlin Sans FB Demi" panose="020E0802020502020306" pitchFamily="34" charset="0"/>
              </a:rPr>
              <a:t>Indivually</a:t>
            </a:r>
            <a:r>
              <a:rPr lang="fr-FR" sz="2400" dirty="0" smtClean="0">
                <a:latin typeface="Berlin Sans FB Demi" panose="020E0802020502020306" pitchFamily="34" charset="0"/>
              </a:rPr>
              <a:t>,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create</a:t>
            </a:r>
            <a:r>
              <a:rPr lang="fr-FR" sz="2400" dirty="0" smtClean="0">
                <a:latin typeface="Berlin Sans FB Demi" panose="020E0802020502020306" pitchFamily="34" charset="0"/>
              </a:rPr>
              <a:t> a mini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children’s</a:t>
            </a:r>
            <a:r>
              <a:rPr lang="fr-FR" sz="2400" dirty="0" smtClean="0">
                <a:latin typeface="Berlin Sans FB Demi" panose="020E0802020502020306" pitchFamily="34" charset="0"/>
              </a:rPr>
              <a:t> book to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illustrate</a:t>
            </a:r>
            <a:r>
              <a:rPr lang="fr-FR" sz="2400" dirty="0" smtClean="0">
                <a:latin typeface="Berlin Sans FB Demi" panose="020E0802020502020306" pitchFamily="34" charset="0"/>
              </a:rPr>
              <a:t> the French tradition of Saint Nicholas et Père Fouettard</a:t>
            </a:r>
          </a:p>
          <a:p>
            <a:pPr algn="just"/>
            <a:endParaRPr lang="fr-FR" sz="2400" dirty="0">
              <a:latin typeface="Berlin Sans FB Demi" panose="020E0802020502020306" pitchFamily="34" charset="0"/>
            </a:endParaRPr>
          </a:p>
          <a:p>
            <a:pPr algn="just"/>
            <a:r>
              <a:rPr lang="fr-FR" sz="2400" dirty="0" smtClean="0">
                <a:latin typeface="Berlin Sans FB Demi" panose="020E0802020502020306" pitchFamily="34" charset="0"/>
              </a:rPr>
              <a:t>Book must have a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nice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cover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with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title</a:t>
            </a:r>
            <a:r>
              <a:rPr lang="fr-FR" sz="2400" dirty="0" smtClean="0">
                <a:latin typeface="Berlin Sans FB Demi" panose="020E0802020502020306" pitchFamily="34" charset="0"/>
              </a:rPr>
              <a:t> and 10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additional</a:t>
            </a:r>
            <a:r>
              <a:rPr lang="fr-FR" sz="2400" dirty="0" smtClean="0">
                <a:latin typeface="Berlin Sans FB Demi" panose="020E0802020502020306" pitchFamily="34" charset="0"/>
              </a:rPr>
              <a:t> pages of info</a:t>
            </a:r>
          </a:p>
          <a:p>
            <a:pPr algn="just"/>
            <a:endParaRPr lang="fr-FR" sz="2400" dirty="0">
              <a:latin typeface="Berlin Sans FB Demi" panose="020E0802020502020306" pitchFamily="34" charset="0"/>
            </a:endParaRPr>
          </a:p>
          <a:p>
            <a:pPr algn="just"/>
            <a:r>
              <a:rPr lang="fr-FR" sz="2400" dirty="0" err="1" smtClean="0">
                <a:latin typeface="Berlin Sans FB Demi" panose="020E0802020502020306" pitchFamily="34" charset="0"/>
              </a:rPr>
              <a:t>Spelling</a:t>
            </a:r>
            <a:r>
              <a:rPr lang="fr-FR" sz="2400" dirty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matters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so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be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careful</a:t>
            </a:r>
            <a:r>
              <a:rPr lang="fr-FR" sz="2400" dirty="0" smtClean="0">
                <a:latin typeface="Berlin Sans FB Demi" panose="020E0802020502020306" pitchFamily="34" charset="0"/>
              </a:rPr>
              <a:t>!</a:t>
            </a:r>
          </a:p>
          <a:p>
            <a:pPr algn="just"/>
            <a:endParaRPr lang="fr-FR" sz="2400" dirty="0">
              <a:latin typeface="Berlin Sans FB Demi" panose="020E0802020502020306" pitchFamily="34" charset="0"/>
            </a:endParaRPr>
          </a:p>
          <a:p>
            <a:pPr algn="just"/>
            <a:r>
              <a:rPr lang="fr-FR" sz="2400" dirty="0" smtClean="0">
                <a:latin typeface="Berlin Sans FB Demi" panose="020E0802020502020306" pitchFamily="34" charset="0"/>
              </a:rPr>
              <a:t>Best books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will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be</a:t>
            </a:r>
            <a:r>
              <a:rPr lang="fr-FR" sz="2400" dirty="0" smtClean="0">
                <a:latin typeface="Berlin Sans FB Demi" panose="020E0802020502020306" pitchFamily="34" charset="0"/>
              </a:rPr>
              <a:t>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presented</a:t>
            </a:r>
            <a:r>
              <a:rPr lang="fr-FR" sz="2400" dirty="0" smtClean="0">
                <a:latin typeface="Berlin Sans FB Demi" panose="020E0802020502020306" pitchFamily="34" charset="0"/>
              </a:rPr>
              <a:t> to </a:t>
            </a:r>
            <a:r>
              <a:rPr lang="fr-FR" sz="2400" dirty="0" err="1" smtClean="0">
                <a:latin typeface="Berlin Sans FB Demi" panose="020E0802020502020306" pitchFamily="34" charset="0"/>
              </a:rPr>
              <a:t>Belhaven</a:t>
            </a:r>
            <a:r>
              <a:rPr lang="fr-FR" sz="2400" dirty="0" smtClean="0">
                <a:latin typeface="Berlin Sans FB Demi" panose="020E0802020502020306" pitchFamily="34" charset="0"/>
              </a:rPr>
              <a:t> 8th graders</a:t>
            </a:r>
          </a:p>
          <a:p>
            <a:pPr algn="just"/>
            <a:endParaRPr lang="fr-FR" sz="2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07456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2D63A2E-C344-4402-9DAC-63FC2D8A6B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Peas on Earth</Template>
  <TotalTime>6</TotalTime>
  <Words>76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Berlin Sans FB Demi</vt:lpstr>
      <vt:lpstr>Default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keywords/>
  <cp:lastModifiedBy>Danielle Berndt</cp:lastModifiedBy>
  <cp:revision>1</cp:revision>
  <dcterms:created xsi:type="dcterms:W3CDTF">2016-12-13T13:22:30Z</dcterms:created>
  <dcterms:modified xsi:type="dcterms:W3CDTF">2016-12-13T13:29:01Z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TC028009389991</vt:lpwstr>
  </property>
</Properties>
</file>